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iF9tMqjPM4AVy5+UJQH2MWNuWD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customschemas.google.com/relationships/presentationmetadata" Target="metadata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2023-09-26T08:16:16Z</dcterms:created>
  <dc:creator>Jenelle Waje</dc:creator>
</cp:coreProperties>
</file>